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F8BA4-F91D-46FE-8E40-12B2FED7D48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A5778-299F-45E7-B28C-DFCF533B542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98526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D5DDFE-C09F-46F8-A59A-785093CB2B34}" type="datetimeFigureOut">
              <a:rPr lang="es-PE" smtClean="0"/>
              <a:t>15/05/2015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50C6BF-53B0-4D74-9FFC-F240FE9FF302}" type="slidenum">
              <a:rPr lang="es-PE" smtClean="0"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75856" y="5517232"/>
            <a:ext cx="5494040" cy="1242159"/>
          </a:xfrm>
        </p:spPr>
        <p:txBody>
          <a:bodyPr>
            <a:normAutofit lnSpcReduction="10000"/>
          </a:bodyPr>
          <a:lstStyle/>
          <a:p>
            <a:r>
              <a:rPr lang="es-PE" dirty="0" smtClean="0"/>
              <a:t>    </a:t>
            </a:r>
          </a:p>
          <a:p>
            <a:r>
              <a:rPr lang="es-PE" dirty="0" smtClean="0"/>
              <a:t>                 </a:t>
            </a:r>
          </a:p>
          <a:p>
            <a:r>
              <a:rPr lang="es-PE" dirty="0"/>
              <a:t> </a:t>
            </a:r>
            <a:r>
              <a:rPr lang="es-PE" dirty="0" smtClean="0"/>
              <a:t>                     Alumno : Montoya , Miguel</a:t>
            </a:r>
            <a:endParaRPr lang="es-PE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7051" y="2204864"/>
            <a:ext cx="7021332" cy="512734"/>
          </a:xfrm>
        </p:spPr>
        <p:txBody>
          <a:bodyPr/>
          <a:lstStyle/>
          <a:p>
            <a:pPr marL="182880" indent="0">
              <a:buNone/>
            </a:pPr>
            <a:r>
              <a:rPr lang="es-PE" sz="3200" dirty="0" smtClean="0">
                <a:solidFill>
                  <a:srgbClr val="FF0000"/>
                </a:solidFill>
              </a:rPr>
              <a:t>*</a:t>
            </a:r>
            <a:r>
              <a:rPr lang="es-PE" dirty="0" smtClean="0">
                <a:solidFill>
                  <a:srgbClr val="FF0000"/>
                </a:solidFill>
              </a:rPr>
              <a:t> </a:t>
            </a:r>
            <a:r>
              <a:rPr lang="es-PE" sz="3200" dirty="0" smtClean="0">
                <a:solidFill>
                  <a:srgbClr val="FF0000"/>
                </a:solidFill>
              </a:rPr>
              <a:t>Tema : 1</a:t>
            </a:r>
            <a:endParaRPr lang="es-PE" sz="3200" dirty="0">
              <a:solidFill>
                <a:srgbClr val="FF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479629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-972616" y="2955943"/>
            <a:ext cx="84008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Normas de </a:t>
            </a:r>
          </a:p>
          <a:p>
            <a:pPr algn="ctr"/>
            <a:r>
              <a:rPr lang="es-E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s-E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</a:t>
            </a:r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convivencia 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485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3000" y="980728"/>
            <a:ext cx="6400800" cy="3528392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endParaRPr lang="es-PE" dirty="0" smtClean="0">
              <a:solidFill>
                <a:srgbClr val="FF0000"/>
              </a:solidFill>
            </a:endParaRPr>
          </a:p>
          <a:p>
            <a:r>
              <a:rPr lang="es-PE" dirty="0"/>
              <a:t>Las normas de convivencia son el marco legal que canalizan las iniciativas que favorezcan la convivencia, el respeto mutuo, la tolerancia y el ejercicio efectivo de derechos y deberes. Completa la dimensión escolar del proyecto educativo.</a:t>
            </a:r>
          </a:p>
          <a:p>
            <a:r>
              <a:rPr lang="es-PE" dirty="0"/>
              <a:t>Son normas de obligado cumplimiento para todos los alumnos y en todo tipo de actividad. Tanto dentro del recinto escolar como en lugares adyacentes, siempre y cuando afecten a la comunidad educativa. Todos los miembros de la comunidad velarán por su cumplimiento.</a:t>
            </a:r>
          </a:p>
          <a:p>
            <a:r>
              <a:rPr lang="es-PE" dirty="0"/>
              <a:t>La concreción de estas normas se basa en los valores humanos de </a:t>
            </a:r>
            <a:r>
              <a:rPr lang="es-PE" u="sng" dirty="0"/>
              <a:t>respeto</a:t>
            </a:r>
            <a:r>
              <a:rPr lang="es-PE" dirty="0"/>
              <a:t> a las personas, lugares y cosas y de </a:t>
            </a:r>
            <a:r>
              <a:rPr lang="es-PE" u="sng" dirty="0"/>
              <a:t>responsabilidad</a:t>
            </a:r>
            <a:r>
              <a:rPr lang="es-PE" dirty="0"/>
              <a:t> entendida como respuesta personal de la manera de actuar.</a:t>
            </a:r>
          </a:p>
          <a:p>
            <a:endParaRPr lang="es-PE" dirty="0">
              <a:solidFill>
                <a:srgbClr val="FF00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260648"/>
            <a:ext cx="7870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Normas de convivencia 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1.bp.blogspot.com/-DDNzZ3QXYvI/VPhzZpeKQEI/AAAAAAAACGU/RKcJoz5OD4k/s1600/NORMAS-DEL-AU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365103"/>
            <a:ext cx="3312368" cy="2341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62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7533456" cy="2217400"/>
          </a:xfrm>
        </p:spPr>
        <p:txBody>
          <a:bodyPr/>
          <a:lstStyle/>
          <a:p>
            <a:pPr algn="just"/>
            <a:r>
              <a:rPr lang="es-PE" sz="2000" dirty="0"/>
              <a:t>   Un trabajo de calidad.</a:t>
            </a:r>
          </a:p>
          <a:p>
            <a:pPr algn="just"/>
            <a:r>
              <a:rPr lang="es-PE" sz="2000" dirty="0"/>
              <a:t>  </a:t>
            </a:r>
            <a:r>
              <a:rPr lang="es-PE" sz="2000" dirty="0" smtClean="0"/>
              <a:t>La </a:t>
            </a:r>
            <a:r>
              <a:rPr lang="es-PE" sz="2000" dirty="0"/>
              <a:t>formación de hábitos de trabajo saludables.</a:t>
            </a:r>
          </a:p>
          <a:p>
            <a:pPr algn="just"/>
            <a:r>
              <a:rPr lang="es-PE" sz="2000" dirty="0" smtClean="0"/>
              <a:t>La </a:t>
            </a:r>
            <a:r>
              <a:rPr lang="es-PE" sz="2000" dirty="0"/>
              <a:t>creación de espíritu de compañerismo positivo, </a:t>
            </a:r>
            <a:r>
              <a:rPr lang="es-PE" sz="2000" dirty="0" smtClean="0"/>
              <a:t>      sacando </a:t>
            </a:r>
            <a:r>
              <a:rPr lang="es-PE" sz="2000" dirty="0"/>
              <a:t>lo mejor de uno mismo.</a:t>
            </a:r>
          </a:p>
          <a:p>
            <a:pPr marL="45720" indent="0">
              <a:buNone/>
            </a:pPr>
            <a:endParaRPr lang="es-P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907704" y="188640"/>
            <a:ext cx="554461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PE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 respeto a las normas de convivencia posibilita:</a:t>
            </a:r>
            <a:endParaRPr lang="es-ES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AutoShape 2" descr="Resultado de imagen para convivencia escol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2052" name="Picture 4" descr="http://educrea.cl/wp-content/uploads/2014/09/Profesor-Je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85909"/>
            <a:ext cx="2952328" cy="298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13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3000" y="1340768"/>
            <a:ext cx="7389440" cy="3096344"/>
          </a:xfrm>
        </p:spPr>
        <p:txBody>
          <a:bodyPr>
            <a:normAutofit fontScale="62500" lnSpcReduction="20000"/>
          </a:bodyPr>
          <a:lstStyle/>
          <a:p>
            <a:r>
              <a:rPr lang="es-PE" dirty="0"/>
              <a:t>El fin de la educación es la formación integral de la persona para lograr un pleno desarrollo social y personal, que incluyen los valores imprescindibles: tolerancia, respeto, cooperación, solidaridad,... que permitan una justa convivencia social.</a:t>
            </a:r>
          </a:p>
          <a:p>
            <a:r>
              <a:rPr lang="es-PE" dirty="0"/>
              <a:t>El Centro velará para que todos sus alumnos tengan los mismo derechos y deberes debidamente conocidos, correctamente ejercidos y realmente garantizados, tal y como se contemplan en el Reglamento de Régimen Interior.</a:t>
            </a:r>
          </a:p>
          <a:p>
            <a:r>
              <a:rPr lang="es-PE" dirty="0"/>
              <a:t> </a:t>
            </a:r>
          </a:p>
          <a:p>
            <a:r>
              <a:rPr lang="es-PE" dirty="0"/>
              <a:t>El Centro garantiza una enseñanza obligatoria y gratuita desde los 3 a los 16 años. Para que esta enseñanza sea de calidad la Administración impone los objetivos mínimos y las normas de evaluación, dotando a los centros de una normativa precisa a tal efecto.</a:t>
            </a:r>
          </a:p>
          <a:p>
            <a:r>
              <a:rPr lang="es-PE" dirty="0"/>
              <a:t> </a:t>
            </a:r>
          </a:p>
          <a:p>
            <a:r>
              <a:rPr lang="es-PE" dirty="0"/>
              <a:t>Las normas de convivencia del centro marcan las pautas de actuación para el disfrute de este servicio. Su incumplimiento puede dar lugar a las sanciones contempladas en el Reglamento de Régimen Interior, pudiendo llegar a ocasionar la expulsión del alumno de dicho servicio escolar.</a:t>
            </a:r>
          </a:p>
          <a:p>
            <a:endParaRPr lang="es-PE" dirty="0"/>
          </a:p>
        </p:txBody>
      </p:sp>
      <p:sp>
        <p:nvSpPr>
          <p:cNvPr id="4" name="3 Rectángulo"/>
          <p:cNvSpPr/>
          <p:nvPr/>
        </p:nvSpPr>
        <p:spPr>
          <a:xfrm>
            <a:off x="1907704" y="404664"/>
            <a:ext cx="54377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Acción Educativa</a:t>
            </a:r>
            <a:endParaRPr lang="es-ES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http://1.bp.blogspot.com/-4iO-3jMqUkw/TlQmaySNJmI/AAAAAAAAABY/V5pJqLWAH28/s1600/pedagog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365104"/>
            <a:ext cx="304800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972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</TotalTime>
  <Words>205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Transmisión de listas</vt:lpstr>
      <vt:lpstr>* Tema : 1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Normas de convivencia</dc:title>
  <dc:creator>Luffi</dc:creator>
  <cp:lastModifiedBy>Luffi</cp:lastModifiedBy>
  <cp:revision>5</cp:revision>
  <dcterms:created xsi:type="dcterms:W3CDTF">2015-05-16T02:42:12Z</dcterms:created>
  <dcterms:modified xsi:type="dcterms:W3CDTF">2015-05-16T03:21:24Z</dcterms:modified>
</cp:coreProperties>
</file>